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0258E-E373-DC39-1073-A0795CAD4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D8620-6CC3-A6D4-A664-0FC9B4CF8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FEF1B-497F-50CB-E9B7-3C4309BC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6116D-7113-EE26-7CC5-4DF5D009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987DD-45E5-9642-4024-D3884F94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49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15631-7566-0D54-49D4-21E03E7F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3D4005-3AA6-8D6B-8424-FDAEB9B47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CC34F-9491-5353-035C-679B3E3D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72E89-F1A6-8415-31AD-596E3D4B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02B35-88D0-F76B-0B40-3003FFFC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69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F4A2A3-4681-EC67-E582-6C806A43F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4B10B3-B977-F41C-1855-E436EE6D4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DCAFC-81EE-59AA-1F8A-3287439D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9737D-E247-42FA-2E95-94E7A0B2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84973-19B3-66B6-3EBD-CB73A00D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91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C1BFE-F52A-21A4-F35B-BF4557C1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38D39-9A1E-BD16-56C2-34BF0E44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6C2BA-8084-2110-6BC4-8B3EF339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683D0-F911-DE19-D99A-A167FAEA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B0DAD-7F22-A874-08DF-4E0795FA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643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1F877-171A-AE2C-0EAF-9E96E9C0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FD0D5-C0BA-4635-7EC2-0E65454A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24E98-D36E-BBEB-B59D-522BABC7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4B63A-1F9D-A2AF-A805-2D33FA27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66821-BB4A-3880-EC9F-1261E450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70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24DC5-35FA-F77E-3B03-945F49D2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B6BA4-30B0-FC1D-F398-6578FB8EE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AEE740-00FC-35DB-689E-E8E70D501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04F30-8162-4DF0-C9F1-5E484151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59382-065B-3B29-87AC-5762BBB2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A01502-2786-23C6-70D8-8EDD8EE2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289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B9AC3-AD9E-9ED6-D2CC-96661DF4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64D77C-021E-4430-D0FB-D81E94C88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B66A2-223D-6E95-5596-8CCD1626A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0140C-57B4-1A1C-D561-84940D07E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4A44E-75F7-A28A-CB91-DD68E74D3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126EF2-55BB-B6FC-0A6C-8BC88750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1DD2C6-83BC-EE94-3356-AA258496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E07125-2E51-71F4-3994-92266564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229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4E6B7-2466-9774-CEF5-CAA89415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7FFA62-8DE3-3C1E-F2EC-D8D7A153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3453C7-6C88-118A-78C2-554F3CDA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A27BF8-D3B3-1A83-CE37-626ADF7F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89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F4AB07-D42E-F5BF-5BEB-BF69D649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3EA77B-68C0-4F96-B707-F8B9ED06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65978-1369-3A25-174F-ECAE5826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43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5E59B-0F7C-37A5-3BBF-C14C595B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CAE9-FA5C-00B7-5B32-A020051A4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DFC5A-965F-6E49-7B73-79703DDB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24657A-C10D-E264-98A7-88C912F1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B4E4FC-9D68-1A00-DD9F-D612A308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81D0F9-E944-01EC-4512-6E400AE5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442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EA726-0838-C5C4-F2DC-51840B84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B31593-47F2-382B-CD2C-49AA9D1BC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0CFA5-68DC-31C9-71D3-B125FEBD6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D919C-6D3C-A420-ADFC-FCE989F9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31260-59E4-6E5B-CEFE-79F4A0A8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B12A30-D60F-FFED-0DFD-B525E1D4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00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772DE9-0326-5BB3-96B3-AED92B7C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125CB-834E-14C2-98D7-75B081F89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2D842-B349-144F-693B-54A32AF79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D633D-28F9-BC4B-8D62-EA51247BE8A9}" type="datetimeFigureOut">
              <a:rPr kumimoji="1" lang="ko-Kore-KR" altLang="en-US" smtClean="0"/>
              <a:t>2023. 4. 9.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CE9E-BB91-9354-11B8-42C8D5A91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8BBB2-67A8-73B7-A4B3-7B60B175D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2A6E3-FAEF-9A4A-A503-BDCA542187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4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0181F-B10F-140E-6686-6457DD0A0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8C1678-853B-2D5A-DC46-B061856A2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3A6-0547-D368-42F5-F2B62C78E635}"/>
              </a:ext>
            </a:extLst>
          </p:cNvPr>
          <p:cNvSpPr txBox="1"/>
          <p:nvPr/>
        </p:nvSpPr>
        <p:spPr>
          <a:xfrm>
            <a:off x="9734891" y="573563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 </a:t>
            </a:r>
            <a:r>
              <a:rPr kumimoji="1" lang="ko-KR" altLang="en-US" dirty="0"/>
              <a:t>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4551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9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5AE8A8-6B02-D4E5-1E50-FC7CC681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3631"/>
            <a:ext cx="2819400" cy="252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047942-BA0E-A310-D77B-42EB4B10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17" y="1220315"/>
            <a:ext cx="4840845" cy="47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10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2F7C85-6F33-2816-598D-E97298DF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9762"/>
            <a:ext cx="3238500" cy="2997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824D6C-D392-86BD-AC37-EC96840F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57" y="1436345"/>
            <a:ext cx="4832865" cy="39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11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C8C8AB-EB64-43E6-C65E-72939B8C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5426"/>
            <a:ext cx="3111500" cy="303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30E687-FBDF-3398-6F7F-A5EBD39F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902" y="1266310"/>
            <a:ext cx="5448984" cy="43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3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12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D40B1-4EED-1A27-A48A-9885C084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893"/>
            <a:ext cx="2336800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F5EDAD-10B2-BE2C-B8F5-62B93648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25" y="1492765"/>
            <a:ext cx="5874713" cy="38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13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8A209A-EB0E-B682-4EAE-E7C00B11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934"/>
            <a:ext cx="2349500" cy="328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D45A2-362A-1734-3951-45425DBD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1339507"/>
            <a:ext cx="4673181" cy="41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14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06C18C-E417-6BEB-DC82-CAA35709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797"/>
            <a:ext cx="3213100" cy="139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4AE2C4-8465-FFBD-34DF-C9DBC8EA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12" y="1118629"/>
            <a:ext cx="5131380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15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33064-6BBE-6856-1EC4-9F52ACCA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5037"/>
            <a:ext cx="3568700" cy="157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82260D-3193-DB3F-2DE5-1C862769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65" y="605481"/>
            <a:ext cx="5356160" cy="5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16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D97B-CF9F-CF86-FA47-8153FFE2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442"/>
            <a:ext cx="2951034" cy="1153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93E11-8016-F18F-775B-8F24A81F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46" y="1290079"/>
            <a:ext cx="5550760" cy="42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17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25F64-DC86-F328-145A-C8B67809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7" y="1050839"/>
            <a:ext cx="5425502" cy="4756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B500F7-34DA-7AF9-88C6-E21582DF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4363"/>
            <a:ext cx="3213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18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7DE67-7B38-E555-D1A2-58E7F321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3960"/>
            <a:ext cx="2819400" cy="1263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5AD4F-C40B-2135-4C74-ABB070BF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49" y="1083744"/>
            <a:ext cx="5697151" cy="46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5DF97-D49D-B6B5-2717-AFDDDE72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6982"/>
            <a:ext cx="3886201" cy="2688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DBB67-F87F-B0C0-7C3B-9A137C452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6550"/>
            <a:ext cx="2844285" cy="2355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BDDB1C-AFE6-7EAD-4D82-294AED6A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739" y="1823051"/>
            <a:ext cx="5810767" cy="32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5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19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95634-2F4F-6EC8-8DDF-B3288FD5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0463"/>
            <a:ext cx="3004065" cy="12485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97930E-F886-D080-02DD-39C90DB4C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56" y="1442142"/>
            <a:ext cx="5558562" cy="46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20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00DEC-B398-9E62-31FF-F19FC11F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81" y="2729190"/>
            <a:ext cx="3408749" cy="1399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AB7AAC-8ED6-BFC9-6F9F-0203AA1D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39" y="1326462"/>
            <a:ext cx="5442451" cy="42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21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4F19A-28B8-A970-46BE-888E0595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6305"/>
            <a:ext cx="2611051" cy="1345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035E3-2825-C1B1-B7AF-F5DCED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13" y="1282356"/>
            <a:ext cx="5356576" cy="42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22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9184F-7BAB-1276-D461-363078BF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0843"/>
            <a:ext cx="2783359" cy="2276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36232D-2A61-832F-D898-4CFD9B2D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4641"/>
            <a:ext cx="5152791" cy="53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23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D91E4-4A6F-4278-975D-972488B1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107"/>
            <a:ext cx="2427555" cy="2990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C248F0-36B4-EB69-4363-029245C5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53" y="988798"/>
            <a:ext cx="5097581" cy="51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R" sz="3200" dirty="0"/>
              <a:t>2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6F0C1-56F1-7A72-40E1-768940D9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6982"/>
            <a:ext cx="3886201" cy="2688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82E1A0-380B-6F93-0866-6D32395B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6550"/>
            <a:ext cx="2844285" cy="2355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22A862-F77D-B742-067A-58094060E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50" y="1948219"/>
            <a:ext cx="6009450" cy="34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3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D126FA-3E4B-C45D-D700-45FB9B98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286" y="5152477"/>
            <a:ext cx="3558461" cy="1401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BACA3B-9BDE-6579-427E-930F5473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6982"/>
            <a:ext cx="3886201" cy="2688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E83709-0D2C-C978-C6EE-1C89F600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6550"/>
            <a:ext cx="2844285" cy="2355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F28469-1121-6553-567D-FAA66B636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893" y="1838574"/>
            <a:ext cx="5751245" cy="24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4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67F34-5575-99CF-CBF6-F188389A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7824"/>
            <a:ext cx="2925638" cy="1425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FF114A-8C80-9D59-381B-C35E42888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5537"/>
            <a:ext cx="4440894" cy="1334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5A7874-0C26-9CB7-D425-CADF8DC9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076" y="2030112"/>
            <a:ext cx="4982176" cy="245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1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5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B22BE9-BAF2-352D-3A45-896B72A1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4362"/>
            <a:ext cx="4102100" cy="261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5630BF-6D7F-0770-C43F-0D467E6E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1574362"/>
            <a:ext cx="4753404" cy="29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6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742FC6-2321-0197-991D-69771AA6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579"/>
            <a:ext cx="2654300" cy="187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894D9E-CCC6-FCF4-DA41-21988473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68" y="1182000"/>
            <a:ext cx="5092565" cy="44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4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7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4AF3A-69CA-B1AD-4831-C343F3EA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6392"/>
            <a:ext cx="3606800" cy="2209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DA142-489F-4432-4DEC-EE44F06F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14" y="1179662"/>
            <a:ext cx="5463403" cy="4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6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29D6-F14E-5B51-30E5-1EF10BAF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19952" cy="570296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실습</a:t>
            </a:r>
            <a:r>
              <a:rPr kumimoji="1" lang="en-US" altLang="ko-Kore-KR" sz="3200" dirty="0"/>
              <a:t>8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02CFB-21D5-19DD-59D8-F74E0D5C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769"/>
            <a:ext cx="2844800" cy="224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6FAC86-60CA-CDF3-1B95-13F97578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81" y="1066027"/>
            <a:ext cx="5579664" cy="47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9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52</Words>
  <Application>Microsoft Macintosh PowerPoint</Application>
  <PresentationFormat>와이드스크린</PresentationFormat>
  <Paragraphs>26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테마</vt:lpstr>
      <vt:lpstr>웹 프로그래밍</vt:lpstr>
      <vt:lpstr>실습1</vt:lpstr>
      <vt:lpstr>실습2</vt:lpstr>
      <vt:lpstr>실습3</vt:lpstr>
      <vt:lpstr>실습4</vt:lpstr>
      <vt:lpstr>실습5</vt:lpstr>
      <vt:lpstr>실습6</vt:lpstr>
      <vt:lpstr>실습7</vt:lpstr>
      <vt:lpstr>실습8</vt:lpstr>
      <vt:lpstr>실습9</vt:lpstr>
      <vt:lpstr>실습10</vt:lpstr>
      <vt:lpstr>실습11</vt:lpstr>
      <vt:lpstr>실습12</vt:lpstr>
      <vt:lpstr>실습13</vt:lpstr>
      <vt:lpstr>실습14</vt:lpstr>
      <vt:lpstr>실습15</vt:lpstr>
      <vt:lpstr>실습16</vt:lpstr>
      <vt:lpstr>실습17</vt:lpstr>
      <vt:lpstr>실습18</vt:lpstr>
      <vt:lpstr>실습19</vt:lpstr>
      <vt:lpstr>실습20</vt:lpstr>
      <vt:lpstr>실습21</vt:lpstr>
      <vt:lpstr>실습22</vt:lpstr>
      <vt:lpstr>실습23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이은재</dc:creator>
  <cp:lastModifiedBy>이은재</cp:lastModifiedBy>
  <cp:revision>1</cp:revision>
  <dcterms:created xsi:type="dcterms:W3CDTF">2023-04-09T04:31:55Z</dcterms:created>
  <dcterms:modified xsi:type="dcterms:W3CDTF">2023-04-09T04:54:25Z</dcterms:modified>
</cp:coreProperties>
</file>